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7" r:id="rId3"/>
    <p:sldId id="256" r:id="rId4"/>
    <p:sldId id="257" r:id="rId5"/>
    <p:sldId id="258" r:id="rId6"/>
    <p:sldId id="259" r:id="rId7"/>
    <p:sldId id="260" r:id="rId8"/>
    <p:sldId id="264" r:id="rId9"/>
    <p:sldId id="261" r:id="rId10"/>
    <p:sldId id="262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9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2ECBF-4189-D321-D767-371B2F6B57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CCE07E-DA0A-CAE1-50C0-7361A887CC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D4BE61-6CE3-0752-2A25-B0EADBAF0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8B3BCF-7977-A722-8652-27DBE8592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7F85F7-1E46-5933-2D04-AAE1AA342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4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1D090-3CEE-6962-06B0-98BBF13B5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DE8F6-A2F1-6ADA-5FE1-A2CB76C2A6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ED395-DB39-7DF7-7156-D86152DA7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9465DA-CF18-3264-A02B-4ECB07029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B68CDA-41EA-AD76-0DF1-ACB0C2B80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253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62C90-1D96-F21B-C880-9AF5F3DCF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42894F-81C3-A2BA-C96A-BE8E7DF97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F0CFFD-2F3E-F679-888F-40D485654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0755E-9D40-0ACB-0840-4F9B1B259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7E4BB-21E2-9F7C-30AA-EF95C70DB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054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080B2-AED2-DFCD-0686-EBABFF307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BF7711-94A5-8C43-963C-E09AC79053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D195B2-ED78-F1E3-4A8A-93AA4F13A2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A4A0F-5FC7-AC81-8495-C2A90A05B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45E488-C526-A9A7-0405-C5EA1EBAE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2CB933-95CC-668F-F5B3-0019EBA17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77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CD536-AA0A-146E-982C-6F8210E35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34BEF-F55C-EF76-6205-2AE95AD0B0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93CEE1-6FCE-28DE-12BB-8114395A4E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E0D44A-4A13-E9CE-EABD-44128E884B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049B43-3F31-E2C3-8947-2A3AA75180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50BC56-F247-CFD2-D50F-8703C0A6B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F89711-C90E-4B72-D480-70686367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204378-346E-4754-DCD0-E9D2BD8A6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322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F7CE1-9BBF-D5D5-8DB8-CF7708A2D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B2AC80-7A8E-6491-77C9-9BAA9C74A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2BE86C-2F8B-2565-01D5-6C5FBAC4B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959999-E4B5-65D8-5C46-0BA6C6C5D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36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9BDDD-368F-5B8A-3CF1-AAB96BF41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A43E2A-460F-E2CA-A99F-05E9AD70E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8314CD-C1B1-554D-0D54-0806922AC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901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9E00A-B77E-9985-07CA-58EA3AE7F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C0A32E-3EAB-3C41-350D-D66843B56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4E5241-AE69-A4D9-8191-F0F7083A03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B9A6F2-0448-F531-FB87-E0F4C2A05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49BE66-F974-B975-8D97-73CB460AE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4577E8-14D2-D889-8278-B0209C820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054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741F9-4546-113A-EC77-896175F3C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8837B2-922C-3606-8858-6E6C094F30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20B45C-C934-4D0B-99E5-69A7DF239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559BAC-57D3-A872-7892-DA46942B5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32C2D7-FF6B-2BF9-D5A8-4FDBCE5E2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25D406-2AF0-9E86-AA3A-2CD8E2F4B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966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AEA16-DDA2-255D-44A2-F188F1349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787769-BA22-6F0C-3A9E-A58D2FFB52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406D8-3CBA-4394-098A-8F0F5E35C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8C6EE-AC1F-A175-19EF-A5752F441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68CAA6-C332-11FB-A9E5-D0206EF7A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435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ABC631-8930-19A9-BEA8-16786EB88A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90FEEB-7FE5-DAD9-DF58-56DA3FE418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AF5785-CD8F-5929-EED2-F58CD86A6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49945-7F35-2F6F-12B8-AC7BFCC56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03EE80-DD13-0F82-098A-1D1400E4F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9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9A24FF-2DD0-3B8F-A9F4-B55639653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163EAC-D77E-A5D8-0993-2E4C7EF0AB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87593D-8C9C-FF9B-BEC9-506DBD4660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2F7828-1CA9-4042-BFDD-6CE9C7602802}" type="datetimeFigureOut">
              <a:rPr lang="en-GB" smtClean="0"/>
              <a:t>29/04/2024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64EBDD-974E-150B-ABD5-86409C8F9D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65E1D-4A1C-5E83-9A25-F6499B2B8E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86056E-0CCF-476A-846E-65203C80E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087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6jG2kJoW2c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0Puv0Pss33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FBB26-3D60-D75B-C49F-35F147D04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8C9FAE3-AE52-2EA1-F873-F67ACCFE61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09588" y="563050"/>
            <a:ext cx="5623267" cy="5499407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2C8D61-C072-DE27-4E1A-44C522D04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87" y="563050"/>
            <a:ext cx="5464013" cy="51820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87667B-7106-73FC-864B-AD7EFAF71F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400" y="3540060"/>
            <a:ext cx="5311600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925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AE84F-B0CE-451B-8C98-FB5C88EC7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eco friendly are you?</a:t>
            </a:r>
            <a:br>
              <a:rPr lang="en-GB" dirty="0"/>
            </a:br>
            <a:r>
              <a:rPr lang="en-GB" dirty="0"/>
              <a:t>Ways to be eco friendly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61FDA0C-CE56-4241-ADFC-54B511D592A1}"/>
              </a:ext>
            </a:extLst>
          </p:cNvPr>
          <p:cNvSpPr/>
          <p:nvPr/>
        </p:nvSpPr>
        <p:spPr>
          <a:xfrm>
            <a:off x="3628914" y="3244334"/>
            <a:ext cx="49341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https://www.youtube.com/watch?v=P6jG2kJoW2c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6298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E5AF2-1FD3-BE8F-32AC-AB8D619C4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91148" y="658762"/>
            <a:ext cx="8514735" cy="1356698"/>
          </a:xfrm>
        </p:spPr>
        <p:txBody>
          <a:bodyPr>
            <a:normAutofit fontScale="90000"/>
          </a:bodyPr>
          <a:lstStyle/>
          <a:p>
            <a:r>
              <a:rPr lang="en-GB" dirty="0"/>
              <a:t>YEAR 1 </a:t>
            </a:r>
            <a:br>
              <a:rPr lang="en-GB" dirty="0"/>
            </a:br>
            <a:r>
              <a:rPr lang="en-GB" dirty="0"/>
              <a:t>School Grounds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5404B2-A0A0-6E67-256D-1467297185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9147" y="2197668"/>
            <a:ext cx="3932261" cy="25605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ACE434-5A5B-3F5F-CFEF-0B663F114BD8}"/>
              </a:ext>
            </a:extLst>
          </p:cNvPr>
          <p:cNvSpPr txBox="1"/>
          <p:nvPr/>
        </p:nvSpPr>
        <p:spPr>
          <a:xfrm>
            <a:off x="2310581" y="201546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00"/>
                </a:solidFill>
                <a:effectLst/>
                <a:latin typeface="Abadi Extra Light" panose="020B0204020104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can we improve ?– growing plants</a:t>
            </a:r>
            <a:endParaRPr lang="en-GB" dirty="0">
              <a:latin typeface="Abadi Extra Light" panose="020B02040201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664B109-5BF8-A426-F725-BF209ED564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451" y="2687504"/>
            <a:ext cx="7338696" cy="176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3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3BE6F-5101-B8A3-B184-40EB04039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3051" y="414287"/>
            <a:ext cx="3730127" cy="1846592"/>
          </a:xfrm>
        </p:spPr>
        <p:txBody>
          <a:bodyPr>
            <a:normAutofit/>
          </a:bodyPr>
          <a:lstStyle/>
          <a:p>
            <a:r>
              <a:rPr lang="en-GB" sz="5400" dirty="0"/>
              <a:t>YEAR 2 </a:t>
            </a:r>
            <a:br>
              <a:rPr lang="en-GB" sz="5400" dirty="0"/>
            </a:br>
            <a:r>
              <a:rPr lang="en-GB" sz="5400" dirty="0"/>
              <a:t> Litter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C4DD62-2BA5-B3FC-633C-293DF1DC38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ADBCE1A0-BDA8-3492-BF09-2BE97AC14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081548"/>
            <a:ext cx="3068365" cy="2792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A70CF1-726B-55DA-C65B-5C7534BABC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7105" y="2433604"/>
            <a:ext cx="4496190" cy="28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483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77110-C181-17E6-2CEB-840DA2B06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8796" y="394622"/>
            <a:ext cx="3234407" cy="1737249"/>
          </a:xfrm>
        </p:spPr>
        <p:txBody>
          <a:bodyPr/>
          <a:lstStyle/>
          <a:p>
            <a:r>
              <a:rPr lang="en-GB" dirty="0"/>
              <a:t>YEAR 3 </a:t>
            </a:r>
            <a:br>
              <a:rPr lang="en-GB" dirty="0"/>
            </a:br>
            <a:r>
              <a:rPr lang="en-GB" dirty="0"/>
              <a:t>Energy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46161-35F9-2BB5-D6BA-A84EC19F5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89239"/>
            <a:ext cx="9711813" cy="378772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Look at ways to save energy</a:t>
            </a:r>
          </a:p>
          <a:p>
            <a:pPr marL="0" indent="0">
              <a:buNone/>
            </a:pPr>
            <a:r>
              <a:rPr lang="en-GB" dirty="0"/>
              <a:t>Create signs for around school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Tips for Saving Energy &amp; Money Around Your Home">
            <a:extLst>
              <a:ext uri="{FF2B5EF4-FFF2-40B4-BE49-F238E27FC236}">
                <a16:creationId xmlns:a16="http://schemas.microsoft.com/office/drawing/2014/main" id="{A214E9AE-AE83-8268-02E5-B2D17294A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289" y="1435509"/>
            <a:ext cx="3787724" cy="3787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6311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D39A3-5F5C-F7D1-970D-50C3DC09F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3216" y="652719"/>
            <a:ext cx="1980904" cy="843899"/>
          </a:xfrm>
        </p:spPr>
        <p:txBody>
          <a:bodyPr>
            <a:normAutofit fontScale="90000"/>
          </a:bodyPr>
          <a:lstStyle/>
          <a:p>
            <a:r>
              <a:rPr lang="en-GB" dirty="0"/>
              <a:t>YEAR 4 </a:t>
            </a:r>
            <a:br>
              <a:rPr lang="en-GB" dirty="0"/>
            </a:br>
            <a:r>
              <a:rPr lang="en-GB" dirty="0"/>
              <a:t>Marine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E2677-B389-E0A8-E422-6B55C62901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736" y="1619148"/>
            <a:ext cx="10515600" cy="4351338"/>
          </a:xfrm>
        </p:spPr>
        <p:txBody>
          <a:bodyPr/>
          <a:lstStyle/>
          <a:p>
            <a:r>
              <a:rPr lang="en-GB" dirty="0"/>
              <a:t>Effects of plastic pollution on marine life</a:t>
            </a:r>
          </a:p>
          <a:p>
            <a:endParaRPr lang="en-GB" dirty="0"/>
          </a:p>
        </p:txBody>
      </p:sp>
      <p:pic>
        <p:nvPicPr>
          <p:cNvPr id="3074" name="Picture 2" descr="The Problem of Marine Plastic Pollution | Clean Water Action">
            <a:extLst>
              <a:ext uri="{FF2B5EF4-FFF2-40B4-BE49-F238E27FC236}">
                <a16:creationId xmlns:a16="http://schemas.microsoft.com/office/drawing/2014/main" id="{C0EDA25F-9DD3-B4A8-3272-EFCAC6D9E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900" y="2490019"/>
            <a:ext cx="4881716" cy="325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284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4C152-D1C8-FEAA-3696-960DD649E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YEAR 5 </a:t>
            </a:r>
            <a:br>
              <a:rPr lang="en-GB" dirty="0"/>
            </a:br>
            <a:r>
              <a:rPr lang="en-GB" dirty="0"/>
              <a:t>Waste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87930-5F09-EEB1-7EE4-AF7C3BDD06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en-GB" dirty="0"/>
              <a:t>Waste collectors </a:t>
            </a:r>
          </a:p>
          <a:p>
            <a:endParaRPr lang="en-GB" dirty="0"/>
          </a:p>
          <a:p>
            <a:r>
              <a:rPr lang="en-GB" dirty="0"/>
              <a:t>Weigh and log plastic waste from packed lunches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A27DCDC-34D9-FF33-65C2-B9B4F8B03E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2960" y="4010435"/>
            <a:ext cx="3596952" cy="23624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31CC6E-AF53-B606-1E11-F6852C01C5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0564" y="4091700"/>
            <a:ext cx="3185436" cy="276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49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706D30A1-B4B4-455F-BD96-0052E7A09DF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3670914"/>
              </p:ext>
            </p:extLst>
          </p:nvPr>
        </p:nvGraphicFramePr>
        <p:xfrm>
          <a:off x="3514166" y="201705"/>
          <a:ext cx="5665694" cy="64545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cument" r:id="rId3" imgW="5746008" imgH="8917360" progId="Word.Document.12">
                  <p:embed/>
                </p:oleObj>
              </mc:Choice>
              <mc:Fallback>
                <p:oleObj name="Document" r:id="rId3" imgW="5746008" imgH="891736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14166" y="201705"/>
                        <a:ext cx="5665694" cy="64545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27748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22C2F-B131-CF25-1C35-76E6F5BE3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5400" dirty="0"/>
              <a:t>WALK TO SCHOOL</a:t>
            </a:r>
            <a:br>
              <a:rPr lang="en-GB" sz="5400" dirty="0"/>
            </a:br>
            <a:endParaRPr lang="en-GB" sz="5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AE1556-D4A7-DBC3-94CB-219354D1A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9315"/>
            <a:ext cx="10515600" cy="4351338"/>
          </a:xfrm>
        </p:spPr>
        <p:txBody>
          <a:bodyPr>
            <a:normAutofit/>
          </a:bodyPr>
          <a:lstStyle/>
          <a:p>
            <a:r>
              <a:rPr lang="en-GB" sz="3600" dirty="0"/>
              <a:t>Your class teacher will log this – can you beat your class number next Monday?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93FBCC-4DA6-492B-42DB-5C68CC1CA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884" y="3164036"/>
            <a:ext cx="5924773" cy="285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013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1EF3029-F3B5-32AD-76E5-17464E6EE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0976" y="0"/>
            <a:ext cx="5663966" cy="669614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84A0A83-894F-8CCF-2023-7ABE697A1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936" y="107028"/>
            <a:ext cx="4323736" cy="3855372"/>
          </a:xfrm>
        </p:spPr>
        <p:txBody>
          <a:bodyPr>
            <a:normAutofit/>
          </a:bodyPr>
          <a:lstStyle/>
          <a:p>
            <a:r>
              <a:rPr lang="en-GB" sz="5400" dirty="0"/>
              <a:t>How eco-friendly are you?</a:t>
            </a:r>
          </a:p>
        </p:txBody>
      </p:sp>
    </p:spTree>
    <p:extLst>
      <p:ext uri="{BB962C8B-B14F-4D97-AF65-F5344CB8AC3E}">
        <p14:creationId xmlns:p14="http://schemas.microsoft.com/office/powerpoint/2010/main" val="3537437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95950D-0560-4874-BA7D-A0EED90E6AEA}"/>
              </a:ext>
            </a:extLst>
          </p:cNvPr>
          <p:cNvSpPr/>
          <p:nvPr/>
        </p:nvSpPr>
        <p:spPr>
          <a:xfrm>
            <a:off x="3586627" y="3244334"/>
            <a:ext cx="5018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https://www.youtube.com/watch?v=0Puv0Pss33M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996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121</Words>
  <Application>Microsoft Office PowerPoint</Application>
  <PresentationFormat>Widescreen</PresentationFormat>
  <Paragraphs>18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Abadi Extra Light</vt:lpstr>
      <vt:lpstr>Aptos</vt:lpstr>
      <vt:lpstr>Aptos Display</vt:lpstr>
      <vt:lpstr>Arial</vt:lpstr>
      <vt:lpstr>Calibri</vt:lpstr>
      <vt:lpstr>Times New Roman</vt:lpstr>
      <vt:lpstr>Office Theme</vt:lpstr>
      <vt:lpstr>Microsoft Word Document</vt:lpstr>
      <vt:lpstr>PowerPoint Presentation</vt:lpstr>
      <vt:lpstr>How eco friendly are you? Ways to be eco friendly</vt:lpstr>
      <vt:lpstr>YEAR 1  School Grounds</vt:lpstr>
      <vt:lpstr>YEAR 2   Litter </vt:lpstr>
      <vt:lpstr>YEAR 3  Energy</vt:lpstr>
      <vt:lpstr>YEAR 4  Marine </vt:lpstr>
      <vt:lpstr>YEAR 5  Waste</vt:lpstr>
      <vt:lpstr>PowerPoint Presentation</vt:lpstr>
      <vt:lpstr>WALK TO SCHOOL </vt:lpstr>
      <vt:lpstr>How eco-friendly are you?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Jade Searle</dc:creator>
  <cp:lastModifiedBy>Helen Bielec</cp:lastModifiedBy>
  <cp:revision>3</cp:revision>
  <dcterms:created xsi:type="dcterms:W3CDTF">2024-04-28T09:44:53Z</dcterms:created>
  <dcterms:modified xsi:type="dcterms:W3CDTF">2024-04-29T07:23:41Z</dcterms:modified>
</cp:coreProperties>
</file>