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61" r:id="rId5"/>
    <p:sldId id="262" r:id="rId6"/>
    <p:sldId id="258" r:id="rId7"/>
    <p:sldId id="264" r:id="rId8"/>
    <p:sldId id="265" r:id="rId9"/>
    <p:sldId id="274" r:id="rId10"/>
    <p:sldId id="276" r:id="rId11"/>
    <p:sldId id="280" r:id="rId12"/>
    <p:sldId id="281" r:id="rId13"/>
    <p:sldId id="282" r:id="rId14"/>
    <p:sldId id="283" r:id="rId15"/>
    <p:sldId id="259" r:id="rId16"/>
    <p:sldId id="275" r:id="rId17"/>
    <p:sldId id="289" r:id="rId18"/>
    <p:sldId id="285" r:id="rId19"/>
    <p:sldId id="286" r:id="rId20"/>
    <p:sldId id="287" r:id="rId21"/>
    <p:sldId id="288" r:id="rId22"/>
    <p:sldId id="290" r:id="rId23"/>
    <p:sldId id="267" r:id="rId24"/>
    <p:sldId id="268" r:id="rId25"/>
    <p:sldId id="269" r:id="rId26"/>
    <p:sldId id="270" r:id="rId27"/>
    <p:sldId id="27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6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0D3AD-49D6-490B-A77E-1D8129EE58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A8E525-A872-4AC9-A4A6-5A96AA31C2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33412-8CD6-4903-AA3F-FDB7A7A83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C8803-F7B3-4ED3-B1B7-E78B93658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6FFBF-9846-4D4D-89E6-EA7217D9A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646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AB20F-D9C0-4B26-B334-448E733F9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301A8-8950-4E48-9E67-E72C7A7A0B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25CB6C-4C8A-4919-BE3A-3AB3122E9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59474-CF80-4CAB-A17E-9B721AD25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4EB4A0-F4FE-4863-AA5B-FE4C731D6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6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AA210-01E8-4886-9FCC-2FA21E359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A1C3B7-8DA0-4C3C-A2AC-BC41BC55F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2F0AE0-4A24-4C85-8F2C-BC6614C2A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91DDD-2CCF-49EA-8011-84622C83B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5A5909-427C-4181-8D1A-10AD9A1C7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590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96590-D73C-4FE0-83F1-E67828CA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0EC03-0CEE-4D31-A2DC-95F6F167B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907FD-A519-4C48-92E6-9C3A2DC01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7B5FED-0219-470E-9605-CD651FDA3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5E8364-05F5-40D7-98AA-E8D2F70A1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DE86B1-5BC0-4AAC-9843-0BBBB357A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364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F2F8B-ACFA-4246-9FDF-B61E2E4E6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17DA0B-8625-47C9-9A16-0FD7A5997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FED191-4A7A-4795-AD9A-62BAC9210D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1F7CB7-7331-4EF7-9E66-D4D4F8B6E6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B0EC12-DBF5-4B09-BA09-6ED2BB93FC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558D02-F180-4F1B-8BB7-292A635D3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AB8607-B314-405D-8D2E-BD2C36166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433F81-4B53-449F-A463-282A5AAE8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939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AA60-770E-4977-A05A-3B15C9570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08043D-1D8A-438B-BAA6-A212DF7FF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FBA157-3B5C-49C3-B199-415D4E84A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1D1921-49A8-40C3-A977-873FDBFBC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192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7E6BAD-9873-4DC6-8301-A46EDCF91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97D553-26C0-4B7D-923E-6F3B880E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B3783E-A85B-413C-A69B-49EC40D39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895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59766-124B-41C1-8147-65E8EB933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3E94E-A605-4797-A256-4D983D1B0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FBC677-A4E9-4409-951B-533C4FACD2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2677A4-3843-4CF7-A70B-F7FC286A1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5ACBE5-D231-40AB-88F5-52616A43B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F52014-2B4B-4173-99B8-35ED9A4EA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812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69C21-A21F-4F07-8A99-F6B95DEC7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7DBEF0-9F4C-4D1B-93AA-3906928CF7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4222A-5724-4190-BB32-AF9FDC693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B166D0-DD21-4051-9C42-970F4817C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A97FF6-D936-4985-8CA8-FC68AFAA1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2412DC-DA31-4D3C-997F-7553BBADF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079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9F950-ED15-40C7-97A7-7007C5CE6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2A87D2-0F38-42A3-8EC3-3CB213FDF8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4F8EF-3E92-4B77-B95F-F1A063623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3CDDD-03C6-4CA6-A906-E4BD2FE8B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3C90D-6945-43B3-9474-27CA9792D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956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059A56-3B83-48E7-A883-697665FD84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F77E71-1BED-48A3-B702-3C687DCDA2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318EF-FC00-425B-BF80-22733A2CB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EA55E-9488-4007-A72C-271D607CB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F21A88-C742-475C-8E0C-087F8C54F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445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F8FAEF-F0F8-40C2-B2E4-2CA38A17E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0D27D0-1C9B-4284-91DD-FC176891C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D10BB2-23C5-4D09-9EEC-57E130502C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86F2B-F200-4B1C-8CD7-A491EA77E079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91C0C2-6770-47E0-B379-1220F03E22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28352-CDC1-42BE-BA5A-F010B28018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B2B27-5AB1-4263-AFCB-F9721656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914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0BD50-A573-4E79-9971-87081F4917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5 Ways to Wellbeing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3BBA1F-645D-4FEF-81BA-60587F9125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Arial Rounded MT Bold" panose="020F0704030504030204" pitchFamily="34" charset="0"/>
              </a:rPr>
              <a:t>Presentation pack </a:t>
            </a:r>
          </a:p>
          <a:p>
            <a:endParaRPr lang="en-GB" sz="4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EEC058-2230-45BD-B018-B8399F9E6D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7530" y="853147"/>
            <a:ext cx="2667275" cy="16361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5BAFF7-9BE6-461D-9466-B390CE097A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5931" y="4197626"/>
            <a:ext cx="3285607" cy="184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565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17CF6-8394-4B17-9E8C-1D1DC9F66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Arial Rounded MT Bold" panose="020F0704030504030204" pitchFamily="34" charset="0"/>
              </a:rPr>
              <a:t>Shakespeare Primary School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5F4192-B43E-409A-BED8-8C91150567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4731" y="284748"/>
            <a:ext cx="1931504" cy="1325563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03033F2-35B5-496A-AA47-883AEF37D0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199" y="1771065"/>
            <a:ext cx="10515599" cy="427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510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C5A5BD-D3F1-47E9-832B-171BC47C65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639" y="941696"/>
            <a:ext cx="10317707" cy="50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224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47A84E-5B32-4815-BEA2-0F77D1A215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554816" y="1330401"/>
            <a:ext cx="5082366" cy="5143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D63C932-961F-4678-87BD-E56D1FE7AD11}"/>
              </a:ext>
            </a:extLst>
          </p:cNvPr>
          <p:cNvSpPr txBox="1"/>
          <p:nvPr/>
        </p:nvSpPr>
        <p:spPr>
          <a:xfrm>
            <a:off x="3089789" y="414666"/>
            <a:ext cx="8506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Rounded MT Bold" panose="020F0704030504030204" pitchFamily="34" charset="0"/>
              </a:rPr>
              <a:t>Display board in main corridor.</a:t>
            </a:r>
          </a:p>
        </p:txBody>
      </p:sp>
    </p:spTree>
    <p:extLst>
      <p:ext uri="{BB962C8B-B14F-4D97-AF65-F5344CB8AC3E}">
        <p14:creationId xmlns:p14="http://schemas.microsoft.com/office/powerpoint/2010/main" val="992909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C39567-2629-41AD-826E-CD0DBF3256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655" y="1815152"/>
            <a:ext cx="4689443" cy="45431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C18EE82-CFFB-4841-8F52-16F58AA99A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8338182" y="3088762"/>
            <a:ext cx="3604437" cy="33598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7CCB6C-C1A9-40C7-85B0-6D11C2C601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181843" y="2625841"/>
            <a:ext cx="3157867" cy="29217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357671-AE6C-442D-AC91-E2885361AC61}"/>
              </a:ext>
            </a:extLst>
          </p:cNvPr>
          <p:cNvSpPr txBox="1"/>
          <p:nvPr/>
        </p:nvSpPr>
        <p:spPr>
          <a:xfrm>
            <a:off x="371655" y="499728"/>
            <a:ext cx="118203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Arial Rounded MT Bold" panose="020F0704030504030204" pitchFamily="34" charset="0"/>
              </a:rPr>
              <a:t>Challenges displayed on the trees facing the pavement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8001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D774F6-7B97-4A2D-95E4-1698BD40A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636335" y="-233914"/>
            <a:ext cx="4848446" cy="77830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C7286C-5F58-47CF-A68F-C4FF0BDA0F00}"/>
              </a:ext>
            </a:extLst>
          </p:cNvPr>
          <p:cNvSpPr txBox="1"/>
          <p:nvPr/>
        </p:nvSpPr>
        <p:spPr>
          <a:xfrm>
            <a:off x="1655929" y="333662"/>
            <a:ext cx="1005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rial Rounded MT Bold" panose="020F0704030504030204" pitchFamily="34" charset="0"/>
              </a:rPr>
              <a:t>Displayed around school in the communal areas. </a:t>
            </a:r>
          </a:p>
        </p:txBody>
      </p:sp>
    </p:spTree>
    <p:extLst>
      <p:ext uri="{BB962C8B-B14F-4D97-AF65-F5344CB8AC3E}">
        <p14:creationId xmlns:p14="http://schemas.microsoft.com/office/powerpoint/2010/main" val="3949685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274B27-A0B2-4990-A29A-DDF31A9E4B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6124"/>
          <a:stretch/>
        </p:blipFill>
        <p:spPr>
          <a:xfrm rot="5400000">
            <a:off x="1612605" y="-2296870"/>
            <a:ext cx="8966791" cy="81870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ADF19E-FEB8-44FE-B29E-3B252C7D74E2}"/>
              </a:ext>
            </a:extLst>
          </p:cNvPr>
          <p:cNvSpPr txBox="1"/>
          <p:nvPr/>
        </p:nvSpPr>
        <p:spPr>
          <a:xfrm>
            <a:off x="717698" y="408480"/>
            <a:ext cx="110046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Arial Rounded MT Bold" panose="020F0704030504030204" pitchFamily="34" charset="0"/>
              </a:rPr>
              <a:t>Displayed in the classroom on SMART Board as children enter for the day.</a:t>
            </a:r>
          </a:p>
        </p:txBody>
      </p:sp>
    </p:spTree>
    <p:extLst>
      <p:ext uri="{BB962C8B-B14F-4D97-AF65-F5344CB8AC3E}">
        <p14:creationId xmlns:p14="http://schemas.microsoft.com/office/powerpoint/2010/main" val="206990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C90C1-A96D-438C-8815-ABE3188FB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 Rounded MT Bold" panose="020F0704030504030204" pitchFamily="34" charset="0"/>
              </a:rPr>
              <a:t>Challenges put on Class Dojo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D2F8F6-D797-41C5-9D8F-1268946BEE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29" y="4207546"/>
            <a:ext cx="3117000" cy="243469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CE3E04-4175-44F9-9AA8-7C0615C979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9979" y="3264477"/>
            <a:ext cx="3419475" cy="25447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EDCA86-0DFC-445B-B276-E4714442A5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27208" y="4207545"/>
            <a:ext cx="3419475" cy="243469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42E0E7-118D-45AE-B898-ADEE2D29F06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8856" y="1782003"/>
            <a:ext cx="3419475" cy="229966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588C902-9E62-496F-9888-D5D01EDF985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1592" y="1822682"/>
            <a:ext cx="3419475" cy="2252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734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1A1B34D3-2234-43B5-ACC8-41DC9D977E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387" y="1228299"/>
            <a:ext cx="10415587" cy="485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294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E3777-8B91-4A3A-82C4-3E89C1567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Be Active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509DA1-708C-422E-B21A-F8A88D0F0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433" y="1920467"/>
            <a:ext cx="5210175" cy="44767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0948764-7E33-47C4-A57E-CC988FBAB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8870" y="1920468"/>
            <a:ext cx="4075725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76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56066-7383-4AD2-83BB-B7B4B2790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rgbClr val="FF33CC"/>
                </a:solidFill>
                <a:latin typeface="Arial Rounded MT Bold" panose="020F0704030504030204" pitchFamily="34" charset="0"/>
              </a:rPr>
              <a:t>Connect to Others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9AAA66-391A-4301-B549-9DDCA5979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027" y="1764273"/>
            <a:ext cx="4817990" cy="4728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8B5CD11-F8FC-40C9-950E-BED855BC41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6090" y="1751008"/>
            <a:ext cx="4273885" cy="450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699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0F8D8-0FE1-4A21-AD2B-9E96F13AF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Give to Others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7C1192-A146-4F25-A584-A6EA3BDC9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62357"/>
            <a:ext cx="5170661" cy="38313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AC26BE5-4B8B-47BD-A2F8-746BE03F4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4226" y="1608635"/>
            <a:ext cx="4017679" cy="26411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C86A0F6-653B-453F-B93A-8E003F66B0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0265" y="4240212"/>
            <a:ext cx="3433016" cy="261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99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05586-4226-4243-B7B2-A84BD33CD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Keep Learning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D04519-0B63-44DB-80B0-DCD5EA65D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1" y="2619375"/>
            <a:ext cx="3629025" cy="42386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01C168-8953-4E3D-BED4-3390AF0AA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473" y="1690688"/>
            <a:ext cx="3741502" cy="42386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652EAE-98C6-4D13-AE57-E3778B02DF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3975" y="2838834"/>
            <a:ext cx="4210003" cy="379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644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CF3EE-AA95-40A7-B424-8BD379AE8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Take Notice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A84B8F-B145-4189-9472-3844791EE8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6" y="2273415"/>
            <a:ext cx="3969903" cy="37792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EA8651-EA73-4781-81D2-1FB2AEBBE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2854" y="2273415"/>
            <a:ext cx="3856584" cy="37792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7476A67-0DDA-48D1-8659-82F3486F1C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9438" y="2600587"/>
            <a:ext cx="4191321" cy="353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360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84417C-D7E0-4C18-9308-294ECEBEC043}"/>
              </a:ext>
            </a:extLst>
          </p:cNvPr>
          <p:cNvSpPr txBox="1"/>
          <p:nvPr/>
        </p:nvSpPr>
        <p:spPr>
          <a:xfrm>
            <a:off x="2296633" y="381001"/>
            <a:ext cx="9101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Challenges from home during lockdown.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2F1804-F883-419F-80DA-473704D62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897" y="965776"/>
            <a:ext cx="9550342" cy="5624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932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36708C-AC75-45CA-AF9D-DB74C7F11F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218" y="709684"/>
            <a:ext cx="10959151" cy="571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964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DAC479-8936-46B5-813A-5FDB877A5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037" y="166687"/>
            <a:ext cx="10067925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017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83D1E0-8C2B-4008-AE52-1241A4508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041" y="217776"/>
            <a:ext cx="10778207" cy="6640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116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3DA46B-49B1-4582-8B94-BA9905A944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020" y="259196"/>
            <a:ext cx="8472881" cy="633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218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9FC1A4-B0D0-48C5-8FED-A2FB0B3A1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870" y="227500"/>
            <a:ext cx="9795318" cy="640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1105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FE32DC-0A0F-417B-9CAA-CDEEEA277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902" y="58723"/>
            <a:ext cx="9166482" cy="674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068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DFAED9-B281-4F00-B95D-74E0973BE2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1003" y="709684"/>
            <a:ext cx="10031104" cy="521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728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E6260-FD90-4886-BF08-6F8FF355F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97647"/>
            <a:ext cx="105156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solidFill>
                  <a:srgbClr val="D60093"/>
                </a:solidFill>
                <a:latin typeface="Arial Rounded MT Bold" panose="020F0704030504030204" pitchFamily="34" charset="0"/>
                <a:ea typeface="Formal436 BT"/>
                <a:cs typeface="Formal436 BT"/>
              </a:rPr>
              <a:t>Fleet</a:t>
            </a:r>
            <a:r>
              <a:rPr lang="en-GB" sz="6000" dirty="0">
                <a:solidFill>
                  <a:srgbClr val="00B0F0"/>
                </a:solidFill>
                <a:latin typeface="Arial Rounded MT Bold" panose="020F0704030504030204" pitchFamily="34" charset="0"/>
                <a:ea typeface="Formal436 BT"/>
                <a:cs typeface="Formal436 BT"/>
              </a:rPr>
              <a:t>wood </a:t>
            </a:r>
            <a:r>
              <a:rPr lang="en-GB" sz="6000" dirty="0">
                <a:solidFill>
                  <a:srgbClr val="FF9900"/>
                </a:solidFill>
                <a:latin typeface="Arial Rounded MT Bold" panose="020F0704030504030204" pitchFamily="34" charset="0"/>
                <a:ea typeface="Formal436 BT"/>
                <a:cs typeface="Formal436 BT"/>
              </a:rPr>
              <a:t>Well</a:t>
            </a:r>
            <a:r>
              <a:rPr lang="en-GB" sz="6000" dirty="0">
                <a:solidFill>
                  <a:srgbClr val="00B050"/>
                </a:solidFill>
                <a:latin typeface="Arial Rounded MT Bold" panose="020F0704030504030204" pitchFamily="34" charset="0"/>
                <a:ea typeface="Formal436 BT"/>
                <a:cs typeface="Formal436 BT"/>
              </a:rPr>
              <a:t>being </a:t>
            </a:r>
            <a:r>
              <a:rPr lang="en-GB" sz="6000" dirty="0">
                <a:solidFill>
                  <a:srgbClr val="7030A0"/>
                </a:solidFill>
                <a:latin typeface="Arial Rounded MT Bold" panose="020F0704030504030204" pitchFamily="34" charset="0"/>
                <a:ea typeface="Formal436 BT"/>
                <a:cs typeface="Formal436 BT"/>
              </a:rPr>
              <a:t>Way</a:t>
            </a:r>
            <a:b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B1F2E6-93E4-44B8-B9B5-77A4149422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0891" y="111752"/>
            <a:ext cx="2119417" cy="1325563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65F112D-BD82-4063-8952-2E4901BCC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199" y="1651379"/>
            <a:ext cx="10216487" cy="4708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909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E72A0C-DFE6-4789-8312-A4557E265B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1821" y="586853"/>
            <a:ext cx="10385946" cy="589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8479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4417CF-4CFE-44EA-B7C5-BAB147E151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218" y="696036"/>
            <a:ext cx="10495128" cy="558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2788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60FA53-D3F0-49C2-AEAA-526132D67C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161" y="893825"/>
            <a:ext cx="10276764" cy="546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4473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08CCBC-036F-4C8E-AA1F-BFCB742901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855" y="312420"/>
            <a:ext cx="10809026" cy="623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788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73</Words>
  <Application>Microsoft Office PowerPoint</Application>
  <PresentationFormat>Widescreen</PresentationFormat>
  <Paragraphs>15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Arial Rounded MT Bold</vt:lpstr>
      <vt:lpstr>Calibri</vt:lpstr>
      <vt:lpstr>Calibri Light</vt:lpstr>
      <vt:lpstr>Formal436 BT</vt:lpstr>
      <vt:lpstr>Times New Roman</vt:lpstr>
      <vt:lpstr>Office Theme</vt:lpstr>
      <vt:lpstr>5 Ways to Wellbeing</vt:lpstr>
      <vt:lpstr>Shakespeare Primary School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Challenges put on Class Dojo</vt:lpstr>
      <vt:lpstr>PowerPoint Presentation</vt:lpstr>
      <vt:lpstr>Be Active </vt:lpstr>
      <vt:lpstr>Connect to Others </vt:lpstr>
      <vt:lpstr>Give to Others</vt:lpstr>
      <vt:lpstr>Keep Learning</vt:lpstr>
      <vt:lpstr>Take Notice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Fleetwood Wellbeing Way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Displays</dc:title>
  <dc:creator>Helen Bielec</dc:creator>
  <cp:lastModifiedBy>2016, head</cp:lastModifiedBy>
  <cp:revision>12</cp:revision>
  <dcterms:created xsi:type="dcterms:W3CDTF">2021-11-11T16:00:59Z</dcterms:created>
  <dcterms:modified xsi:type="dcterms:W3CDTF">2022-01-25T11:11:07Z</dcterms:modified>
</cp:coreProperties>
</file>