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9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9" d="100"/>
          <a:sy n="79" d="100"/>
        </p:scale>
        <p:origin x="314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1C0F3-039E-4A72-8E5E-19B77DA9EA9E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8739C-D4C8-4DE7-9505-FD9A7D27C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994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1C0F3-039E-4A72-8E5E-19B77DA9EA9E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8739C-D4C8-4DE7-9505-FD9A7D27C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012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1C0F3-039E-4A72-8E5E-19B77DA9EA9E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8739C-D4C8-4DE7-9505-FD9A7D27C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788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1C0F3-039E-4A72-8E5E-19B77DA9EA9E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8739C-D4C8-4DE7-9505-FD9A7D27C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85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1C0F3-039E-4A72-8E5E-19B77DA9EA9E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8739C-D4C8-4DE7-9505-FD9A7D27C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65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1C0F3-039E-4A72-8E5E-19B77DA9EA9E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8739C-D4C8-4DE7-9505-FD9A7D27C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960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1C0F3-039E-4A72-8E5E-19B77DA9EA9E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8739C-D4C8-4DE7-9505-FD9A7D27C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32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1C0F3-039E-4A72-8E5E-19B77DA9EA9E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8739C-D4C8-4DE7-9505-FD9A7D27C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984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1C0F3-039E-4A72-8E5E-19B77DA9EA9E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8739C-D4C8-4DE7-9505-FD9A7D27C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949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1C0F3-039E-4A72-8E5E-19B77DA9EA9E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8739C-D4C8-4DE7-9505-FD9A7D27C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809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1C0F3-039E-4A72-8E5E-19B77DA9EA9E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8739C-D4C8-4DE7-9505-FD9A7D27C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438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1C0F3-039E-4A72-8E5E-19B77DA9EA9E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8739C-D4C8-4DE7-9505-FD9A7D27C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236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spect="1"/>
          </p:cNvSpPr>
          <p:nvPr/>
        </p:nvSpPr>
        <p:spPr>
          <a:xfrm>
            <a:off x="341376" y="1186616"/>
            <a:ext cx="6263640" cy="7805710"/>
          </a:xfrm>
          <a:prstGeom prst="rect">
            <a:avLst/>
          </a:prstGeom>
          <a:solidFill>
            <a:schemeClr val="bg1"/>
          </a:solidFill>
          <a:ln w="38100">
            <a:solidFill>
              <a:srgbClr val="F39200"/>
            </a:solidFill>
          </a:ln>
        </p:spPr>
        <p:txBody>
          <a:bodyPr wrap="square" rtlCol="0">
            <a:noAutofit/>
          </a:bodyPr>
          <a:lstStyle/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08760" y="392726"/>
            <a:ext cx="384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4800" b="1" dirty="0">
                <a:latin typeface="CCW Precursive 6" panose="03050602040000000000" pitchFamily="66" charset="0"/>
                <a:cs typeface="Arial" panose="020B0604020202020204" pitchFamily="34" charset="0"/>
              </a:rPr>
              <a:t>Eco-Code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734A699-E4C5-4D88-AEDD-6D9CE366D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156" y="1719317"/>
            <a:ext cx="6147468" cy="674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914400"/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S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how others how to care for our world.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CW Precursive 6" panose="03050602040000000000" pitchFamily="66" charset="0"/>
            </a:endParaRPr>
          </a:p>
          <a:p>
            <a:pPr defTabSz="914400"/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H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ealthy eating snacks and lunches.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CW Precursive 6" panose="03050602040000000000" pitchFamily="66" charset="0"/>
            </a:endParaRPr>
          </a:p>
          <a:p>
            <a:pPr defTabSz="914400"/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A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lways turn off the lights.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CW Precursive 6" panose="03050602040000000000" pitchFamily="66" charset="0"/>
            </a:endParaRPr>
          </a:p>
          <a:p>
            <a:pPr defTabSz="914400"/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K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now how to change for the better.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CW Precursive 6" panose="03050602040000000000" pitchFamily="66" charset="0"/>
            </a:endParaRPr>
          </a:p>
          <a:p>
            <a:pPr defTabSz="914400"/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E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veryone </a:t>
            </a:r>
            <a:r>
              <a:rPr lang="en-GB" altLang="en-US" sz="2000" dirty="0">
                <a:latin typeface="CCW Precursive 6" panose="03050602040000000000" pitchFamily="66" charset="0"/>
                <a:ea typeface="Times New Roman" panose="02020603050405020304" pitchFamily="18" charset="0"/>
              </a:rPr>
              <a:t>should pick up litter.</a:t>
            </a:r>
          </a:p>
          <a:p>
            <a:pPr defTabSz="914400"/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S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pread the word to the wider community.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CW Precursive 6" panose="03050602040000000000" pitchFamily="66" charset="0"/>
            </a:endParaRPr>
          </a:p>
          <a:p>
            <a:pPr defTabSz="914400"/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P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romote walking to school.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CW Precursive 6" panose="03050602040000000000" pitchFamily="66" charset="0"/>
            </a:endParaRPr>
          </a:p>
          <a:p>
            <a:pPr defTabSz="914400"/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E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nsure you look after our school garden &amp; wildlife area.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CW Precursive 6" panose="03050602040000000000" pitchFamily="66" charset="0"/>
            </a:endParaRPr>
          </a:p>
          <a:p>
            <a:pPr defTabSz="914400"/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A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lways turn off taps.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CW Precursive 6" panose="03050602040000000000" pitchFamily="66" charset="0"/>
            </a:endParaRPr>
          </a:p>
          <a:p>
            <a:pPr defTabSz="914400"/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R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educe, Re-use, Recycle.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CW Precursive 6" panose="03050602040000000000" pitchFamily="66" charset="0"/>
            </a:endParaRPr>
          </a:p>
          <a:p>
            <a:pPr defTabSz="914400"/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E</a:t>
            </a: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CW Precursive 6" panose="03050602040000000000" pitchFamily="66" charset="0"/>
                <a:ea typeface="Times New Roman" panose="02020603050405020304" pitchFamily="18" charset="0"/>
              </a:rPr>
              <a:t>verybody can make a difference.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CW Precursive 6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055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6BE8775FFAF048B18AB121218CF7C5" ma:contentTypeVersion="15" ma:contentTypeDescription="Create a new document." ma:contentTypeScope="" ma:versionID="6105082e675afdf4c502f9c3d12fc8c0">
  <xsd:schema xmlns:xsd="http://www.w3.org/2001/XMLSchema" xmlns:xs="http://www.w3.org/2001/XMLSchema" xmlns:p="http://schemas.microsoft.com/office/2006/metadata/properties" xmlns:ns2="7142544d-bb75-46a8-8d15-935ea0f6c27c" xmlns:ns3="6715175a-2153-4031-b562-73ee1af9b33e" targetNamespace="http://schemas.microsoft.com/office/2006/metadata/properties" ma:root="true" ma:fieldsID="11eae7f3fb82e314667d78becbbff761" ns2:_="" ns3:_="">
    <xsd:import namespace="7142544d-bb75-46a8-8d15-935ea0f6c27c"/>
    <xsd:import namespace="6715175a-2153-4031-b562-73ee1af9b3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42544d-bb75-46a8-8d15-935ea0f6c27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800228e8-9da0-4abb-8a13-53ffe541cbc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15175a-2153-4031-b562-73ee1af9b33e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2541cce6-4ef3-43bf-b45e-21550a5235b8}" ma:internalName="TaxCatchAll" ma:showField="CatchAllData" ma:web="6715175a-2153-4031-b562-73ee1af9b3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142544d-bb75-46a8-8d15-935ea0f6c27c">
      <Terms xmlns="http://schemas.microsoft.com/office/infopath/2007/PartnerControls"/>
    </lcf76f155ced4ddcb4097134ff3c332f>
    <TaxCatchAll xmlns="6715175a-2153-4031-b562-73ee1af9b33e" xsi:nil="true"/>
  </documentManagement>
</p:properties>
</file>

<file path=customXml/itemProps1.xml><?xml version="1.0" encoding="utf-8"?>
<ds:datastoreItem xmlns:ds="http://schemas.openxmlformats.org/officeDocument/2006/customXml" ds:itemID="{235512F0-B00D-45D8-8DD3-5EB06D3BBE8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49F0F48-D5DB-4CA6-9E7C-A7A1A4C19A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42544d-bb75-46a8-8d15-935ea0f6c27c"/>
    <ds:schemaRef ds:uri="6715175a-2153-4031-b562-73ee1af9b33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281889A-9480-42C0-80B4-C6182E3173A2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purl.org/dc/dcmitype/"/>
    <ds:schemaRef ds:uri="cf2ebda7-a5fd-4db9-a3d2-1011519101c9"/>
    <ds:schemaRef ds:uri="2aad1025-a2b4-413c-b66e-16cae5a28b6f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7142544d-bb75-46a8-8d15-935ea0f6c27c"/>
    <ds:schemaRef ds:uri="6715175a-2153-4031-b562-73ee1af9b33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77</Words>
  <Application>Microsoft Office PowerPoint</Application>
  <PresentationFormat>A4 Paper (210x297 mm)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CCW Precursive 6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Francis Hyland</dc:creator>
  <cp:lastModifiedBy>Jade Searle</cp:lastModifiedBy>
  <cp:revision>4</cp:revision>
  <dcterms:created xsi:type="dcterms:W3CDTF">2022-08-24T11:03:02Z</dcterms:created>
  <dcterms:modified xsi:type="dcterms:W3CDTF">2023-10-11T10:51:35Z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0x010100FA6BE8775FFAF048B18AB121218CF7C5</vt:lpwstr>
  </property>
</Properties>
</file>